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E621A-360F-4155-97CB-740C4979DA43}" v="10" dt="2025-10-06T09:55:25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5" y="2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åkon Warø" userId="b8d034c714449852" providerId="LiveId" clId="{3E0C6DF5-A2E6-463A-82AB-70D2633B7B27}"/>
    <pc:docChg chg="undo custSel modSld">
      <pc:chgData name="Håkon Warø" userId="b8d034c714449852" providerId="LiveId" clId="{3E0C6DF5-A2E6-463A-82AB-70D2633B7B27}" dt="2025-10-06T09:58:14.366" v="141" actId="403"/>
      <pc:docMkLst>
        <pc:docMk/>
      </pc:docMkLst>
      <pc:sldChg chg="addSp delSp modSp mod">
        <pc:chgData name="Håkon Warø" userId="b8d034c714449852" providerId="LiveId" clId="{3E0C6DF5-A2E6-463A-82AB-70D2633B7B27}" dt="2025-10-06T09:58:14.366" v="141" actId="403"/>
        <pc:sldMkLst>
          <pc:docMk/>
          <pc:sldMk cId="2043781096" sldId="256"/>
        </pc:sldMkLst>
        <pc:spChg chg="add mod">
          <ac:chgData name="Håkon Warø" userId="b8d034c714449852" providerId="LiveId" clId="{3E0C6DF5-A2E6-463A-82AB-70D2633B7B27}" dt="2025-10-06T09:58:14.366" v="141" actId="403"/>
          <ac:spMkLst>
            <pc:docMk/>
            <pc:sldMk cId="2043781096" sldId="256"/>
            <ac:spMk id="2" creationId="{8D0679AE-6E60-EA70-D2CE-D7DB62B2C456}"/>
          </ac:spMkLst>
        </pc:spChg>
        <pc:spChg chg="add mod">
          <ac:chgData name="Håkon Warø" userId="b8d034c714449852" providerId="LiveId" clId="{3E0C6DF5-A2E6-463A-82AB-70D2633B7B27}" dt="2025-10-06T09:56:26.363" v="139" actId="122"/>
          <ac:spMkLst>
            <pc:docMk/>
            <pc:sldMk cId="2043781096" sldId="256"/>
            <ac:spMk id="3" creationId="{D6F9B1F9-F068-10F4-4FDB-E9A320800EDE}"/>
          </ac:spMkLst>
        </pc:spChg>
        <pc:spChg chg="add del mod">
          <ac:chgData name="Håkon Warø" userId="b8d034c714449852" providerId="LiveId" clId="{3E0C6DF5-A2E6-463A-82AB-70D2633B7B27}" dt="2025-10-06T08:22:25.151" v="31" actId="26606"/>
          <ac:spMkLst>
            <pc:docMk/>
            <pc:sldMk cId="2043781096" sldId="256"/>
            <ac:spMk id="16" creationId="{2ED0BDD4-BA0C-2727-E689-C44799B9F6DF}"/>
          </ac:spMkLst>
        </pc:spChg>
        <pc:graphicFrameChg chg="add del">
          <ac:chgData name="Håkon Warø" userId="b8d034c714449852" providerId="LiveId" clId="{3E0C6DF5-A2E6-463A-82AB-70D2633B7B27}" dt="2025-10-06T08:21:52.052" v="24" actId="26606"/>
          <ac:graphicFrameMkLst>
            <pc:docMk/>
            <pc:sldMk cId="2043781096" sldId="256"/>
            <ac:graphicFrameMk id="30" creationId="{96943384-3453-EABD-3E96-D5197D5C253C}"/>
          </ac:graphicFrameMkLst>
        </pc:graphicFrameChg>
        <pc:graphicFrameChg chg="add del">
          <ac:chgData name="Håkon Warø" userId="b8d034c714449852" providerId="LiveId" clId="{3E0C6DF5-A2E6-463A-82AB-70D2633B7B27}" dt="2025-10-06T08:21:59.547" v="26" actId="26606"/>
          <ac:graphicFrameMkLst>
            <pc:docMk/>
            <pc:sldMk cId="2043781096" sldId="256"/>
            <ac:graphicFrameMk id="32" creationId="{69FAA9B3-D642-8FA8-1348-8188F5501114}"/>
          </ac:graphicFrameMkLst>
        </pc:graphicFrameChg>
        <pc:graphicFrameChg chg="add del">
          <ac:chgData name="Håkon Warø" userId="b8d034c714449852" providerId="LiveId" clId="{3E0C6DF5-A2E6-463A-82AB-70D2633B7B27}" dt="2025-10-06T08:22:04.332" v="28" actId="26606"/>
          <ac:graphicFrameMkLst>
            <pc:docMk/>
            <pc:sldMk cId="2043781096" sldId="256"/>
            <ac:graphicFrameMk id="34" creationId="{85179DA4-AF15-2347-634C-C1A58EEF8AE1}"/>
          </ac:graphicFrameMkLst>
        </pc:graphicFrameChg>
        <pc:graphicFrameChg chg="add del">
          <ac:chgData name="Håkon Warø" userId="b8d034c714449852" providerId="LiveId" clId="{3E0C6DF5-A2E6-463A-82AB-70D2633B7B27}" dt="2025-10-06T08:22:25.135" v="30" actId="26606"/>
          <ac:graphicFrameMkLst>
            <pc:docMk/>
            <pc:sldMk cId="2043781096" sldId="256"/>
            <ac:graphicFrameMk id="36" creationId="{803B461F-99C0-AFDD-1246-8CD59218DA47}"/>
          </ac:graphicFrameMkLst>
        </pc:graphicFrameChg>
        <pc:graphicFrameChg chg="add del mod">
          <ac:chgData name="Håkon Warø" userId="b8d034c714449852" providerId="LiveId" clId="{3E0C6DF5-A2E6-463A-82AB-70D2633B7B27}" dt="2025-10-06T08:25:05.449" v="34" actId="478"/>
          <ac:graphicFrameMkLst>
            <pc:docMk/>
            <pc:sldMk cId="2043781096" sldId="256"/>
            <ac:graphicFrameMk id="38" creationId="{85179DA4-AF15-2347-634C-C1A58EEF8AE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6C8D4-F897-4D88-B47C-6213A00CD51C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B53F4-CD77-4B22-BE1C-10F73F0EF6C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891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8B53F4-CD77-4B22-BE1C-10F73F0EF6C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83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31EE42-9AE9-45A2-D69A-5D07CFF91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22CF4D6-A9BF-220C-AF4A-0043DFDF2C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B7A4AD1-3D21-8180-7050-F28AAB7A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25BCC5D-DFF0-C6DC-18B8-8B051B502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BA516A7-ADBB-5BE3-AAB9-4C8322633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279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64E769-9741-8C80-C0D7-B45E242E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52FF448-870F-3A71-6984-5B7EC0B2A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57DEA22-50A1-079F-9C03-76B97992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0BC48A4-6C00-DAEC-5D34-FE112AEEA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BA4B839-E793-47BB-F2F7-4722D3444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340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3D90303-07A3-2587-4080-44B897CDE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E946DDD-F25F-567F-64A5-694F24773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69A16B-2AB6-C7AE-1DB0-D5E923B77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FF6CC28-6243-AB39-7CAA-4428A319E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5363DFF-BC54-8E62-9928-A7F15B37B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934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691887-DD18-2780-6D31-64533E1BC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CCE002D-E3F7-BEA2-5F85-4CC59F68E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E0DA091-3C38-FE45-EDE6-126BB6C4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D533114-97AB-A77E-0FDF-0D1A312A1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0CD5D0E-9869-A8FF-40AF-AD21D451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473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420E42B-BD27-758B-E86D-5C98C0265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689FEE1-B6E4-37F1-B72C-30A94200B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28D8055-D848-5E96-73F2-F7D3FC2D4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C8A61C-3E59-E799-7224-98D466E8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81F874E-371C-C2B5-348A-A06FD8380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625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E9A30A-B24F-A7AC-D776-DD7B81646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BAA5E32-851C-5426-A80C-9AC52E303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A4EC2C3-D887-7763-0899-A901F24FF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2CDBFD5-615D-FD9D-8DE3-3519462BF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B631BAF-A0E0-9F55-E803-3DA5265B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58C34B1-BEAE-011E-5198-1BF48121B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556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CA9460-6F64-432F-63BE-B7DB9FB76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10A61F7-E408-52E2-754B-6D5133ADE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B3B12A2-D837-6C66-80E1-A9E670377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8A19ADAD-536D-136F-DA24-97A8FB862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B097C97-C28C-8A8E-C751-7D3975484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68F3557-8EBD-92B2-1C42-540ACE96C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45BA52E-2986-30B7-D6C7-371AF68B6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2C10D8F-C8EC-9B89-E7CB-533F79641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11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BC9513-B1D1-4808-CE44-AF062F020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181599E-B088-6EA4-0DE8-FF14D2818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72A3185-31B4-43D0-2C69-084674D13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A78AA40-5300-CE57-20A9-74A70C8B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101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2498150-B763-D8A4-4A8B-22A509765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F4FFD8B-787D-7B1F-9553-18D3E251C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4CC29B3-2226-E705-ECFF-69A41DC6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176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5525F9-688F-0AC7-94F8-774CDFFF9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A0AA32-D8A1-D00E-3FDE-AFCF88680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E3F6EBA-9553-7615-9AD9-6B46D5C46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D0C8048-6BFC-3BBD-BD9D-3890DFF68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544A90B-25DC-9A46-5F42-74001F1C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3609628-AD15-D5D9-442D-9C97C25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74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2A7191-A3E9-7E04-D307-3F7ADFE03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3EB9A10-7B34-AB2A-4E22-631DDEFAB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45127D3-7141-E3D2-201A-6AD95F3E1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D6FCA34-FCF6-A23B-90B0-7FC3F2D8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D023BC3-CE13-B9D2-164A-4FE3E688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5A49145-3A85-3312-6188-14A9F464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9128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3EF5F8B-8A68-D5D8-B440-601CAF3BC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61B4855-904F-2578-0603-7E0DE90D9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98B1C35-AD47-55A9-01F9-72ED55AB4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FBE22A-0762-4203-BF95-F725C2ED168D}" type="datetimeFigureOut">
              <a:rPr lang="nb-NO" smtClean="0"/>
              <a:t>06.10.2025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4E0F3EE-FF7B-19AF-7C8A-FE1D75342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3641C0B-C8D3-6DA3-B67B-6911C5F1C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BD986B-8C2A-4937-B532-5E425773A1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815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haakon.waroe@nestornorge.no" TargetMode="External"/><Relationship Id="rId3" Type="http://schemas.openxmlformats.org/officeDocument/2006/relationships/image" Target="../media/image1.jpg"/><Relationship Id="rId7" Type="http://schemas.openxmlformats.org/officeDocument/2006/relationships/hyperlink" Target="mailto:bente@fk.fsforb.n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hyperlink" Target="http://www.nestornorge.no/" TargetMode="External"/><Relationship Id="rId5" Type="http://schemas.openxmlformats.org/officeDocument/2006/relationships/image" Target="../media/image3.jpg"/><Relationship Id="rId10" Type="http://schemas.openxmlformats.org/officeDocument/2006/relationships/hyperlink" Target="https://forsvaretsseniorforbund.no/" TargetMode="External"/><Relationship Id="rId4" Type="http://schemas.openxmlformats.org/officeDocument/2006/relationships/image" Target="../media/image2.jpg"/><Relationship Id="rId9" Type="http://schemas.openxmlformats.org/officeDocument/2006/relationships/hyperlink" Target="https://www.linkedin.com/in/mette-bugge-65a3385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63E10B8-7A5C-4E1D-BE92-AAA068608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5804"/>
            <a:ext cx="2686328" cy="3510776"/>
          </a:xfrm>
          <a:prstGeom prst="rect">
            <a:avLst/>
          </a:prstGeom>
          <a:solidFill>
            <a:srgbClr val="FFFFFF"/>
          </a:solidFill>
          <a:ln w="63500">
            <a:solidFill>
              <a:srgbClr val="71604A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Bilde 14" descr="Et bilde som inneholder tekst, symbol, logo, Font&#10;&#10;KI-generert innhold kan være feil.">
            <a:extLst>
              <a:ext uri="{FF2B5EF4-FFF2-40B4-BE49-F238E27FC236}">
                <a16:creationId xmlns:a16="http://schemas.microsoft.com/office/drawing/2014/main" id="{77E7148A-6BF7-2ED1-CC14-B2FFBA4DB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58" y="632526"/>
            <a:ext cx="2069327" cy="318566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5C29AA3-A1AC-448F-A505-87CEAA1D9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7949" y="485804"/>
            <a:ext cx="2686328" cy="3510776"/>
          </a:xfrm>
          <a:prstGeom prst="rect">
            <a:avLst/>
          </a:prstGeom>
          <a:solidFill>
            <a:srgbClr val="FFFFFF"/>
          </a:solidFill>
          <a:ln w="63500">
            <a:solidFill>
              <a:srgbClr val="71604A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e 6" descr="Et bilde som inneholder tekst, bok, Font, plakat&#10;&#10;KI-generert innhold kan være feil.">
            <a:extLst>
              <a:ext uri="{FF2B5EF4-FFF2-40B4-BE49-F238E27FC236}">
                <a16:creationId xmlns:a16="http://schemas.microsoft.com/office/drawing/2014/main" id="{371F692E-BAD9-6163-D49F-9212EAAD2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541" y="633849"/>
            <a:ext cx="2022898" cy="318566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1C32068-6A8E-44A5-BE2D-65E7EC2DB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3" y="4157449"/>
            <a:ext cx="2686328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Bilde 8" descr="Et bilde som inneholder person, Menneskeansikt, klær, smil&#10;&#10;KI-generert innhold kan være feil.">
            <a:extLst>
              <a:ext uri="{FF2B5EF4-FFF2-40B4-BE49-F238E27FC236}">
                <a16:creationId xmlns:a16="http://schemas.microsoft.com/office/drawing/2014/main" id="{68657590-CAF1-0E86-1E40-1867FCFE39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5" y="4328887"/>
            <a:ext cx="1873965" cy="187396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3940A33-AE5F-4FC1-AFFF-1BC5DD32E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31827" y="4157449"/>
            <a:ext cx="2686328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Bilde 12" descr="Et bilde som inneholder Font, Grafikk, logo, grafisk design&#10;&#10;KI-generert innhold kan være feil.">
            <a:extLst>
              <a:ext uri="{FF2B5EF4-FFF2-40B4-BE49-F238E27FC236}">
                <a16:creationId xmlns:a16="http://schemas.microsoft.com/office/drawing/2014/main" id="{4C5A2059-CC76-A45C-B8B6-502FB216AC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169" y="5047970"/>
            <a:ext cx="2333643" cy="47839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9310DD53-17D0-4A12-A0E2-72F33348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6188" y="485805"/>
            <a:ext cx="5511179" cy="5888484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8D0679AE-6E60-EA70-D2CE-D7DB62B2C456}"/>
              </a:ext>
            </a:extLst>
          </p:cNvPr>
          <p:cNvSpPr txBox="1"/>
          <p:nvPr/>
        </p:nvSpPr>
        <p:spPr>
          <a:xfrm>
            <a:off x="6157404" y="434843"/>
            <a:ext cx="548390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b="1" dirty="0" err="1"/>
              <a:t>Webinar</a:t>
            </a:r>
            <a:r>
              <a:rPr lang="nb-NO" sz="2400" b="1" dirty="0"/>
              <a:t> med Mette Bugge</a:t>
            </a:r>
          </a:p>
          <a:p>
            <a:pPr algn="ctr"/>
            <a:endParaRPr lang="nb-NO" b="1" dirty="0"/>
          </a:p>
          <a:p>
            <a:pPr algn="ctr"/>
            <a:r>
              <a:rPr lang="nb-NO" sz="2000" b="1" dirty="0"/>
              <a:t>«Veien til et langt og lykkelig arbeidsliv»</a:t>
            </a:r>
            <a:br>
              <a:rPr lang="nb-NO" b="1" dirty="0"/>
            </a:br>
            <a:endParaRPr lang="nb-NO" dirty="0"/>
          </a:p>
          <a:p>
            <a:pPr algn="ctr"/>
            <a:r>
              <a:rPr lang="nb-NO" dirty="0"/>
              <a:t>Onsdag 5. november 2025</a:t>
            </a:r>
          </a:p>
          <a:p>
            <a:pPr algn="ctr"/>
            <a:r>
              <a:rPr lang="nb-NO" dirty="0"/>
              <a:t>1900-2000</a:t>
            </a:r>
          </a:p>
          <a:p>
            <a:pPr algn="ctr"/>
            <a:endParaRPr lang="nb-NO" dirty="0"/>
          </a:p>
          <a:p>
            <a:pPr algn="ctr"/>
            <a:r>
              <a:rPr lang="nb-NO" dirty="0"/>
              <a:t>Påmelding innen 31. oktober til;</a:t>
            </a:r>
          </a:p>
          <a:p>
            <a:pPr algn="ctr"/>
            <a:r>
              <a:rPr lang="nb-NO" dirty="0">
                <a:hlinkClick r:id="rId7"/>
              </a:rPr>
              <a:t>bente@fk.fsforb.no</a:t>
            </a:r>
            <a:r>
              <a:rPr lang="nb-NO" dirty="0"/>
              <a:t>  </a:t>
            </a:r>
          </a:p>
          <a:p>
            <a:pPr algn="ctr"/>
            <a:r>
              <a:rPr lang="nb-NO" dirty="0"/>
              <a:t>eller</a:t>
            </a:r>
          </a:p>
          <a:p>
            <a:pPr algn="ctr"/>
            <a:r>
              <a:rPr lang="nb-NO" dirty="0">
                <a:hlinkClick r:id="rId8"/>
              </a:rPr>
              <a:t>haakon.waroe@nestornorge.no</a:t>
            </a:r>
            <a:r>
              <a:rPr lang="nb-NO" dirty="0"/>
              <a:t>  </a:t>
            </a:r>
          </a:p>
          <a:p>
            <a:pPr algn="ctr"/>
            <a:endParaRPr lang="nb-NO" dirty="0"/>
          </a:p>
          <a:p>
            <a:pPr algn="ctr"/>
            <a:r>
              <a:rPr lang="nb-NO" dirty="0" err="1"/>
              <a:t>Webinaret</a:t>
            </a:r>
            <a:r>
              <a:rPr lang="nb-NO" dirty="0"/>
              <a:t> er et samarbeidsprosjekt mellom Forsvarets Seniorforbund og Nestor Norge</a:t>
            </a:r>
          </a:p>
          <a:p>
            <a:pPr algn="ctr"/>
            <a:endParaRPr lang="nb-NO" dirty="0"/>
          </a:p>
          <a:p>
            <a:pPr algn="ctr"/>
            <a:r>
              <a:rPr lang="nb-NO" dirty="0"/>
              <a:t>Benytt denne muligheten til å la deg inspirere og lære av supernestor Mette Bugge. </a:t>
            </a:r>
          </a:p>
          <a:p>
            <a:pPr algn="ctr"/>
            <a:endParaRPr lang="nb-NO" dirty="0"/>
          </a:p>
          <a:p>
            <a:pPr algn="ctr"/>
            <a:r>
              <a:rPr lang="nb-NO" dirty="0"/>
              <a:t>Som fortsatt «leder fra front», og som med begeistring og entusiasme raust deler fra et </a:t>
            </a:r>
          </a:p>
          <a:p>
            <a:pPr algn="ctr"/>
            <a:r>
              <a:rPr lang="nb-NO" dirty="0"/>
              <a:t>«levd arbeidsliv».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D6F9B1F9-F068-10F4-4FDB-E9A320800EDE}"/>
              </a:ext>
            </a:extLst>
          </p:cNvPr>
          <p:cNvSpPr txBox="1"/>
          <p:nvPr/>
        </p:nvSpPr>
        <p:spPr>
          <a:xfrm>
            <a:off x="390623" y="6398782"/>
            <a:ext cx="1128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>
                <a:hlinkClick r:id="rId9"/>
              </a:rPr>
              <a:t>https://www.linkedin.com/in/mette-bugge-65a3385a/</a:t>
            </a:r>
            <a:r>
              <a:rPr lang="nb-NO" dirty="0"/>
              <a:t> </a:t>
            </a:r>
            <a:r>
              <a:rPr lang="nb-NO" dirty="0">
                <a:hlinkClick r:id="rId10"/>
              </a:rPr>
              <a:t>https://forsvaretsseniorforbund.no</a:t>
            </a:r>
            <a:r>
              <a:rPr lang="nb-NO" dirty="0"/>
              <a:t> </a:t>
            </a:r>
            <a:r>
              <a:rPr lang="nb-NO" dirty="0">
                <a:hlinkClick r:id="rId11"/>
              </a:rPr>
              <a:t>www.nestornorge.no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3781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111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Håkon Warø</dc:creator>
  <cp:lastModifiedBy>Håkon Warø</cp:lastModifiedBy>
  <cp:revision>1</cp:revision>
  <dcterms:created xsi:type="dcterms:W3CDTF">2025-10-06T07:30:19Z</dcterms:created>
  <dcterms:modified xsi:type="dcterms:W3CDTF">2025-10-06T09:58:16Z</dcterms:modified>
</cp:coreProperties>
</file>